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9" r:id="rId1"/>
  </p:sldMasterIdLst>
  <p:sldIdLst>
    <p:sldId id="256" r:id="rId2"/>
    <p:sldId id="257" r:id="rId3"/>
    <p:sldId id="259" r:id="rId4"/>
    <p:sldId id="260" r:id="rId5"/>
    <p:sldId id="262" r:id="rId6"/>
    <p:sldId id="268" r:id="rId7"/>
    <p:sldId id="265" r:id="rId8"/>
    <p:sldId id="272" r:id="rId9"/>
    <p:sldId id="273" r:id="rId10"/>
    <p:sldId id="27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Robot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6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4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2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29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latin typeface="Roboto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7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6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7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3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F96FD6-5911-4E14-BEE3-D284EDCA7B2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6947DC-3B1F-44EE-BA31-192C05176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1E2E-8E23-428A-B5F1-1D56BCE51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Mommy Or Daddy?!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1EEFC-32FF-4EA8-B2A0-9B4D22B94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Guess who said the following…</a:t>
            </a:r>
          </a:p>
        </p:txBody>
      </p:sp>
    </p:spTree>
    <p:extLst>
      <p:ext uri="{BB962C8B-B14F-4D97-AF65-F5344CB8AC3E}">
        <p14:creationId xmlns:p14="http://schemas.microsoft.com/office/powerpoint/2010/main" val="107738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AC22-712A-4F5A-BD31-568A91A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Your teenager is in love but the girl/boy of his/her dreams doesn't even notice him/her... What do you do or say?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EDEF2-8DF1-4017-9C07-086111629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02124"/>
                </a:solidFill>
              </a:rPr>
              <a:t>[Insert answer from either Mommy or Daddy]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70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D579-4622-4D3F-8519-EB989B61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10. What life advice would you want to give your baby when he/she hits 21?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90CD-0447-4E9B-B521-7B2FABBF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2124"/>
              </a:solidFill>
            </a:endParaRPr>
          </a:p>
          <a:p>
            <a:pPr algn="ctr"/>
            <a:r>
              <a:rPr lang="en-US" dirty="0">
                <a:solidFill>
                  <a:srgbClr val="202124"/>
                </a:solidFill>
              </a:rPr>
              <a:t>[Insert answer from either Mommy or Daddy]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2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4AB0-7DFA-46FD-BA6D-31C04354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What was your first thought when you found out the little one is on the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5A69B-46D0-4EA5-8EEA-2A3E175D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b="0" i="0" dirty="0">
              <a:solidFill>
                <a:srgbClr val="202124"/>
              </a:solidFill>
              <a:effectLst/>
              <a:latin typeface="Roboto"/>
            </a:endParaRPr>
          </a:p>
          <a:p>
            <a:pPr algn="ctr"/>
            <a:r>
              <a:rPr lang="en-US" dirty="0">
                <a:solidFill>
                  <a:srgbClr val="202124"/>
                </a:solidFill>
                <a:latin typeface="Roboto"/>
              </a:rPr>
              <a:t>[Insert answer from either Mommy or Daddy]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E077-D944-48CF-8A38-E81EAA8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What did you enjoy the most about this pregnancy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91371-7F6E-44DB-95B9-E0711194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2124"/>
              </a:solidFill>
            </a:endParaRPr>
          </a:p>
          <a:p>
            <a:pPr algn="ctr"/>
            <a:r>
              <a:rPr lang="en-US" dirty="0">
                <a:solidFill>
                  <a:srgbClr val="202124"/>
                </a:solidFill>
              </a:rPr>
              <a:t>[Insert answer from either Mommy or Daddy]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EA0-2909-4D34-B93D-5AE65189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Which baby milestone are you most looking forward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21BA-8828-4C81-856F-E1030CB8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2124"/>
              </a:solidFill>
            </a:endParaRPr>
          </a:p>
          <a:p>
            <a:pPr algn="ctr"/>
            <a:r>
              <a:rPr lang="en-US" dirty="0">
                <a:solidFill>
                  <a:srgbClr val="202124"/>
                </a:solidFill>
              </a:rPr>
              <a:t>[Insert answer from either Mommy or Daddy]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8181-1E12-4061-B273-5BFA1476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Which of your partner's traits do you most hope your baby will inherit?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F1546-BF83-48A1-9ED6-DB38F12A0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2124"/>
              </a:solidFill>
            </a:endParaRPr>
          </a:p>
          <a:p>
            <a:pPr algn="ctr"/>
            <a:r>
              <a:rPr lang="en-US" dirty="0">
                <a:solidFill>
                  <a:srgbClr val="202124"/>
                </a:solidFill>
              </a:rPr>
              <a:t>[Insert answer from either Mommy or Daddy]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1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D699-41BD-4B15-BEF2-342A0BD8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What does your perfect Sunday look like, as a family of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7B62-D616-4064-9BD0-CE191F20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2124"/>
              </a:solidFill>
            </a:endParaRPr>
          </a:p>
          <a:p>
            <a:pPr algn="ctr"/>
            <a:r>
              <a:rPr lang="en-US" dirty="0">
                <a:solidFill>
                  <a:srgbClr val="202124"/>
                </a:solidFill>
              </a:rPr>
              <a:t>[Insert answer from either Mommy or Daddy]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8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D579-4622-4D3F-8519-EB989B61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You're in a check-out line in a grocery store with your 3-year-old. He/she sees a candy bar at the register and asks if he/she can have one. You know that all hell is about to break loose if you say no. What do you do?!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B294-1B40-4613-B553-4D66EF9B8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202124"/>
                </a:solidFill>
              </a:rPr>
              <a:t>[Insert answer from either Mommy or Daddy]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452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FB51-29B7-4EF7-8344-EEB1B85B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Your 5-year-old comes over to you one day and asks: "Where do babies come from?" How do you respond?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54EC7-F5FB-4A12-B771-CBF5C0378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202124"/>
                </a:solidFill>
              </a:rPr>
              <a:t>[Insert answer from either Mommy or Daddy]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694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EC4-0868-4CC3-B5E3-70AAEDA5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It's the middle of 6th grade and your kid got a D- on a math test. It's his/her first failing grade in school. What do you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E74D-37E7-4ED3-A025-C4410CB99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02124"/>
                </a:solidFill>
              </a:rPr>
              <a:t>[Insert answer from either Mommy or Daddy]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363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342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Roboto</vt:lpstr>
      <vt:lpstr>Organic</vt:lpstr>
      <vt:lpstr>Mommy Or Daddy?!</vt:lpstr>
      <vt:lpstr>1. What was your first thought when you found out the little one is on the way?</vt:lpstr>
      <vt:lpstr>2. What did you enjoy the most about this pregnancy so far?</vt:lpstr>
      <vt:lpstr>3. Which baby milestone are you most looking forward to?</vt:lpstr>
      <vt:lpstr>4. Which of your partner's traits do you most hope your baby will inherit?</vt:lpstr>
      <vt:lpstr>5. What does your perfect Sunday look like, as a family of 3?</vt:lpstr>
      <vt:lpstr>6. You're in a check-out line in a grocery store with your 3-year-old. He/she sees a candy bar at the register and asks if he/she can have one. You know that all hell is about to break loose if you say no. What do you do?! </vt:lpstr>
      <vt:lpstr>7. Your 5-year-old comes over to you one day and asks: "Where do babies come from?" How do you respond?</vt:lpstr>
      <vt:lpstr>8. It's the middle of 6th grade and your kid got a D- on a math test. It's his/her first failing grade in school. What do you do?</vt:lpstr>
      <vt:lpstr>9. Your teenager is in love but the girl/boy of his/her dreams doesn't even notice him/her... What do you do or say?</vt:lpstr>
      <vt:lpstr>10. What life advice would you want to give your baby when he/she hits 21?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2021-01-11T23:22:44Z</dcterms:created>
  <dcterms:modified xsi:type="dcterms:W3CDTF">2021-01-12T06:24:49Z</dcterms:modified>
</cp:coreProperties>
</file>